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D636-73F5-4C33-88D3-40816C858733}" type="datetimeFigureOut">
              <a:rPr lang="cs-CZ" smtClean="0"/>
              <a:pPr/>
              <a:t>14.02.2016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84DF-8D3D-4F73-8C30-D0702DD9BF4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D636-73F5-4C33-88D3-40816C858733}" type="datetimeFigureOut">
              <a:rPr lang="cs-CZ" smtClean="0"/>
              <a:pPr/>
              <a:t>14.02.2016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84DF-8D3D-4F73-8C30-D0702DD9BF4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D636-73F5-4C33-88D3-40816C858733}" type="datetimeFigureOut">
              <a:rPr lang="cs-CZ" smtClean="0"/>
              <a:pPr/>
              <a:t>14.02.2016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84DF-8D3D-4F73-8C30-D0702DD9BF4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D636-73F5-4C33-88D3-40816C858733}" type="datetimeFigureOut">
              <a:rPr lang="cs-CZ" smtClean="0"/>
              <a:pPr/>
              <a:t>14.02.2016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84DF-8D3D-4F73-8C30-D0702DD9BF4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D636-73F5-4C33-88D3-40816C858733}" type="datetimeFigureOut">
              <a:rPr lang="cs-CZ" smtClean="0"/>
              <a:pPr/>
              <a:t>14.02.2016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84DF-8D3D-4F73-8C30-D0702DD9BF4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D636-73F5-4C33-88D3-40816C858733}" type="datetimeFigureOut">
              <a:rPr lang="cs-CZ" smtClean="0"/>
              <a:pPr/>
              <a:t>14.02.2016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84DF-8D3D-4F73-8C30-D0702DD9BF4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D636-73F5-4C33-88D3-40816C858733}" type="datetimeFigureOut">
              <a:rPr lang="cs-CZ" smtClean="0"/>
              <a:pPr/>
              <a:t>14.02.2016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84DF-8D3D-4F73-8C30-D0702DD9BF4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D636-73F5-4C33-88D3-40816C858733}" type="datetimeFigureOut">
              <a:rPr lang="cs-CZ" smtClean="0"/>
              <a:pPr/>
              <a:t>14.02.2016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1884DF-8D3D-4F73-8C30-D0702DD9BF4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D636-73F5-4C33-88D3-40816C858733}" type="datetimeFigureOut">
              <a:rPr lang="cs-CZ" smtClean="0"/>
              <a:pPr/>
              <a:t>14.02.2016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84DF-8D3D-4F73-8C30-D0702DD9BF4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D636-73F5-4C33-88D3-40816C858733}" type="datetimeFigureOut">
              <a:rPr lang="cs-CZ" smtClean="0"/>
              <a:pPr/>
              <a:t>14.02.2016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61884DF-8D3D-4F73-8C30-D0702DD9BF4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B1CD636-73F5-4C33-88D3-40816C858733}" type="datetimeFigureOut">
              <a:rPr lang="cs-CZ" smtClean="0"/>
              <a:pPr/>
              <a:t>14.02.2016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84DF-8D3D-4F73-8C30-D0702DD9BF4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B1CD636-73F5-4C33-88D3-40816C858733}" type="datetimeFigureOut">
              <a:rPr lang="cs-CZ" smtClean="0"/>
              <a:pPr/>
              <a:t>14.02.2016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61884DF-8D3D-4F73-8C30-D0702DD9BF4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Botanical garden Liberec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76872"/>
            <a:ext cx="6408712" cy="42938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24768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6758247" cy="4522124"/>
          </a:xfrm>
        </p:spPr>
      </p:pic>
    </p:spTree>
    <p:extLst>
      <p:ext uri="{BB962C8B-B14F-4D97-AF65-F5344CB8AC3E}">
        <p14:creationId xmlns="" xmlns:p14="http://schemas.microsoft.com/office/powerpoint/2010/main" val="773700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oldest one in the Czech Republic – 120 years old</a:t>
            </a:r>
          </a:p>
          <a:p>
            <a:r>
              <a:rPr lang="en-US" dirty="0" smtClean="0"/>
              <a:t>Cares </a:t>
            </a:r>
            <a:r>
              <a:rPr lang="en-US" dirty="0"/>
              <a:t>for the richest collections of exotic plants in the Czech </a:t>
            </a:r>
            <a:r>
              <a:rPr lang="en-US" dirty="0" smtClean="0"/>
              <a:t>Republic</a:t>
            </a:r>
          </a:p>
          <a:p>
            <a:r>
              <a:rPr lang="en-US" dirty="0" smtClean="0"/>
              <a:t>There </a:t>
            </a:r>
            <a:r>
              <a:rPr lang="en-US" dirty="0"/>
              <a:t>are around 50 thousand of visitors per </a:t>
            </a:r>
            <a:r>
              <a:rPr lang="en-US" dirty="0" smtClean="0"/>
              <a:t>annum</a:t>
            </a:r>
          </a:p>
          <a:p>
            <a:r>
              <a:rPr lang="en-US" dirty="0" smtClean="0"/>
              <a:t>Fourteen </a:t>
            </a:r>
            <a:r>
              <a:rPr lang="en-US" dirty="0"/>
              <a:t>different botanical themes are presented in </a:t>
            </a:r>
            <a:r>
              <a:rPr lang="en-US" dirty="0" smtClean="0"/>
              <a:t>pavilions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86733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6752019" cy="4525963"/>
          </a:xfrm>
        </p:spPr>
      </p:pic>
    </p:spTree>
    <p:extLst>
      <p:ext uri="{BB962C8B-B14F-4D97-AF65-F5344CB8AC3E}">
        <p14:creationId xmlns="" xmlns:p14="http://schemas.microsoft.com/office/powerpoint/2010/main" val="375737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12776"/>
            <a:ext cx="6752019" cy="4525963"/>
          </a:xfrm>
        </p:spPr>
      </p:pic>
    </p:spTree>
    <p:extLst>
      <p:ext uri="{BB962C8B-B14F-4D97-AF65-F5344CB8AC3E}">
        <p14:creationId xmlns="" xmlns:p14="http://schemas.microsoft.com/office/powerpoint/2010/main" val="707537948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32</TotalTime>
  <Words>45</Words>
  <Application>Microsoft Office PowerPoint</Application>
  <PresentationFormat>Předvádění na obrazovce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Technický</vt:lpstr>
      <vt:lpstr>The Botanical garden Liberec</vt:lpstr>
      <vt:lpstr>Snímek 2</vt:lpstr>
      <vt:lpstr>Information</vt:lpstr>
      <vt:lpstr>Snímek 4</vt:lpstr>
      <vt:lpstr>Snímek 5</vt:lpstr>
    </vt:vector>
  </TitlesOfParts>
  <Company>Podjestedske gymnazium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Krejčová - Sexta</dc:creator>
  <cp:lastModifiedBy>Matous</cp:lastModifiedBy>
  <cp:revision>5</cp:revision>
  <dcterms:created xsi:type="dcterms:W3CDTF">2016-02-01T12:33:18Z</dcterms:created>
  <dcterms:modified xsi:type="dcterms:W3CDTF">2016-02-14T20:46:24Z</dcterms:modified>
</cp:coreProperties>
</file>